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2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847F49-D2E3-4717-966D-EBADAC54F73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A2DD86-6E4B-4EFE-B99B-C1BB00D5B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3075B4C9-0358-0E0E-158C-CA343F78D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"/>
            <a:ext cx="12192000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jcampbell@neppa.onmicrosoft.com</dc:creator>
  <cp:lastModifiedBy>Wendy Esche</cp:lastModifiedBy>
  <cp:revision>2</cp:revision>
  <dcterms:created xsi:type="dcterms:W3CDTF">2023-08-18T19:01:59Z</dcterms:created>
  <dcterms:modified xsi:type="dcterms:W3CDTF">2023-08-30T16:19:30Z</dcterms:modified>
</cp:coreProperties>
</file>