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0847F49-D2E3-4717-966D-EBADAC54F732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A1A2DD86-6E4B-4EFE-B99B-C1BB00D5BE41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029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47F49-D2E3-4717-966D-EBADAC54F732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2DD86-6E4B-4EFE-B99B-C1BB00D5B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514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47F49-D2E3-4717-966D-EBADAC54F732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2DD86-6E4B-4EFE-B99B-C1BB00D5BE41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6299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47F49-D2E3-4717-966D-EBADAC54F732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2DD86-6E4B-4EFE-B99B-C1BB00D5BE41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0474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47F49-D2E3-4717-966D-EBADAC54F732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2DD86-6E4B-4EFE-B99B-C1BB00D5B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842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47F49-D2E3-4717-966D-EBADAC54F732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2DD86-6E4B-4EFE-B99B-C1BB00D5BE4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8072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47F49-D2E3-4717-966D-EBADAC54F732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2DD86-6E4B-4EFE-B99B-C1BB00D5BE41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150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47F49-D2E3-4717-966D-EBADAC54F732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2DD86-6E4B-4EFE-B99B-C1BB00D5BE41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4879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47F49-D2E3-4717-966D-EBADAC54F732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2DD86-6E4B-4EFE-B99B-C1BB00D5BE41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5613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47F49-D2E3-4717-966D-EBADAC54F732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2DD86-6E4B-4EFE-B99B-C1BB00D5B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457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47F49-D2E3-4717-966D-EBADAC54F732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2DD86-6E4B-4EFE-B99B-C1BB00D5BE41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0509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47F49-D2E3-4717-966D-EBADAC54F732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2DD86-6E4B-4EFE-B99B-C1BB00D5B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472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47F49-D2E3-4717-966D-EBADAC54F732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2DD86-6E4B-4EFE-B99B-C1BB00D5BE41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9482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47F49-D2E3-4717-966D-EBADAC54F732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2DD86-6E4B-4EFE-B99B-C1BB00D5BE41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5565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47F49-D2E3-4717-966D-EBADAC54F732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2DD86-6E4B-4EFE-B99B-C1BB00D5B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524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47F49-D2E3-4717-966D-EBADAC54F732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2DD86-6E4B-4EFE-B99B-C1BB00D5BE41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2893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47F49-D2E3-4717-966D-EBADAC54F732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2DD86-6E4B-4EFE-B99B-C1BB00D5B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515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0847F49-D2E3-4717-966D-EBADAC54F732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1A2DD86-6E4B-4EFE-B99B-C1BB00D5B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336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ridge over water with buildings and a bridge&#10;&#10;Description automatically generated">
            <a:extLst>
              <a:ext uri="{FF2B5EF4-FFF2-40B4-BE49-F238E27FC236}">
                <a16:creationId xmlns:a16="http://schemas.microsoft.com/office/drawing/2014/main" id="{30D8773D-3640-ABEB-53E6-F373F4E528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999"/>
            <a:ext cx="12188889" cy="609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857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FDA9CBA4-62F4-09C2-90A8-5321349A65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760"/>
            <a:ext cx="12192000" cy="638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027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glasses and a blue background&#10;&#10;Description automatically generated">
            <a:extLst>
              <a:ext uri="{FF2B5EF4-FFF2-40B4-BE49-F238E27FC236}">
                <a16:creationId xmlns:a16="http://schemas.microsoft.com/office/drawing/2014/main" id="{609A68D1-DCFE-F86F-5289-B3D0E7A3AD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7736"/>
            <a:ext cx="12195911" cy="638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259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suit and tie&#10;&#10;Description automatically generated">
            <a:extLst>
              <a:ext uri="{FF2B5EF4-FFF2-40B4-BE49-F238E27FC236}">
                <a16:creationId xmlns:a16="http://schemas.microsoft.com/office/drawing/2014/main" id="{A479391E-A6E6-8F9A-93CA-B5931EC238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7736"/>
            <a:ext cx="12195911" cy="638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882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suit and tie&#10;&#10;Description automatically generated">
            <a:extLst>
              <a:ext uri="{FF2B5EF4-FFF2-40B4-BE49-F238E27FC236}">
                <a16:creationId xmlns:a16="http://schemas.microsoft.com/office/drawing/2014/main" id="{01DF7399-7373-838A-B8AC-18033D1EE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13" y="237736"/>
            <a:ext cx="12195913" cy="638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122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D9DEB91B-D15E-DFEC-1A1E-AF6B0FBA1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760"/>
            <a:ext cx="12192000" cy="638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576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glasses and a blue shirt&#10;&#10;Description automatically generated">
            <a:extLst>
              <a:ext uri="{FF2B5EF4-FFF2-40B4-BE49-F238E27FC236}">
                <a16:creationId xmlns:a16="http://schemas.microsoft.com/office/drawing/2014/main" id="{959A2F32-0F2B-346A-2305-D4054F1565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760"/>
            <a:ext cx="12192000" cy="638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120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d with text and a logo&#10;&#10;Description automatically generated">
            <a:extLst>
              <a:ext uri="{FF2B5EF4-FFF2-40B4-BE49-F238E27FC236}">
                <a16:creationId xmlns:a16="http://schemas.microsoft.com/office/drawing/2014/main" id="{4A9DE92A-B5B9-7535-C6DA-8391D672E5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760"/>
            <a:ext cx="12192000" cy="638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960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suit and tie&#10;&#10;Description automatically generated">
            <a:extLst>
              <a:ext uri="{FF2B5EF4-FFF2-40B4-BE49-F238E27FC236}">
                <a16:creationId xmlns:a16="http://schemas.microsoft.com/office/drawing/2014/main" id="{3075B4C9-0358-0E0E-158C-CA343F78DD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760"/>
            <a:ext cx="12192000" cy="638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94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red jacket&#10;&#10;Description automatically generated">
            <a:extLst>
              <a:ext uri="{FF2B5EF4-FFF2-40B4-BE49-F238E27FC236}">
                <a16:creationId xmlns:a16="http://schemas.microsoft.com/office/drawing/2014/main" id="{69DB1E8C-53EC-08C0-C3EA-3DA144BD84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760"/>
            <a:ext cx="12192000" cy="638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19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vest&#10;&#10;Description automatically generated">
            <a:extLst>
              <a:ext uri="{FF2B5EF4-FFF2-40B4-BE49-F238E27FC236}">
                <a16:creationId xmlns:a16="http://schemas.microsoft.com/office/drawing/2014/main" id="{296B8C06-B4C6-C94D-9A14-CDA379E03A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760"/>
            <a:ext cx="12192000" cy="638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978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471F4269-5070-7421-167B-3DB2DDB325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759"/>
            <a:ext cx="12202500" cy="63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904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ridge over water with buildings and a bridge&#10;&#10;Description automatically generated">
            <a:extLst>
              <a:ext uri="{FF2B5EF4-FFF2-40B4-BE49-F238E27FC236}">
                <a16:creationId xmlns:a16="http://schemas.microsoft.com/office/drawing/2014/main" id="{30D8773D-3640-ABEB-53E6-F373F4E528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999"/>
            <a:ext cx="12188889" cy="609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126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yellow shirt&#10;&#10;Description automatically generated">
            <a:extLst>
              <a:ext uri="{FF2B5EF4-FFF2-40B4-BE49-F238E27FC236}">
                <a16:creationId xmlns:a16="http://schemas.microsoft.com/office/drawing/2014/main" id="{2724F0C5-AC6F-646F-4187-B15CE6037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65" y="242596"/>
            <a:ext cx="12212996" cy="639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984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blue shirt&#10;&#10;Description automatically generated">
            <a:extLst>
              <a:ext uri="{FF2B5EF4-FFF2-40B4-BE49-F238E27FC236}">
                <a16:creationId xmlns:a16="http://schemas.microsoft.com/office/drawing/2014/main" id="{5C816F35-531A-6A41-1E08-3B19756AC1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760"/>
            <a:ext cx="12192000" cy="638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475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51828FF8-A1BA-55A3-9D37-0C9DBD61EF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759"/>
            <a:ext cx="12202500" cy="63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297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n orange shirt&#10;&#10;Description automatically generated">
            <a:extLst>
              <a:ext uri="{FF2B5EF4-FFF2-40B4-BE49-F238E27FC236}">
                <a16:creationId xmlns:a16="http://schemas.microsoft.com/office/drawing/2014/main" id="{24DD0442-A87F-6FBA-8B90-4CF7BE5C5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759"/>
            <a:ext cx="12202500" cy="63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67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hat and suit&#10;&#10;Description automatically generated">
            <a:extLst>
              <a:ext uri="{FF2B5EF4-FFF2-40B4-BE49-F238E27FC236}">
                <a16:creationId xmlns:a16="http://schemas.microsoft.com/office/drawing/2014/main" id="{857CA7FF-486D-ED58-31BF-14EF8326F9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760"/>
            <a:ext cx="12192000" cy="638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412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blue jacket&#10;&#10;Description automatically generated">
            <a:extLst>
              <a:ext uri="{FF2B5EF4-FFF2-40B4-BE49-F238E27FC236}">
                <a16:creationId xmlns:a16="http://schemas.microsoft.com/office/drawing/2014/main" id="{87D47020-1DF5-E9BC-4BB6-BFECAC505F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00" y="236012"/>
            <a:ext cx="12202500" cy="63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405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suit and tie&#10;&#10;Description automatically generated">
            <a:extLst>
              <a:ext uri="{FF2B5EF4-FFF2-40B4-BE49-F238E27FC236}">
                <a16:creationId xmlns:a16="http://schemas.microsoft.com/office/drawing/2014/main" id="{173B7E15-AB5F-EAC8-F3FF-70316B62A6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13" y="237735"/>
            <a:ext cx="12204456" cy="63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70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18</TotalTime>
  <Words>0</Words>
  <Application>Microsoft Office PowerPoint</Application>
  <PresentationFormat>Widescreen</PresentationFormat>
  <Paragraphs>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Garamond</vt:lpstr>
      <vt:lpstr>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jcampbell@neppa.onmicrosoft.com</dc:creator>
  <cp:lastModifiedBy>jcampbell@neppa.onmicrosoft.com</cp:lastModifiedBy>
  <cp:revision>1</cp:revision>
  <dcterms:created xsi:type="dcterms:W3CDTF">2023-08-18T19:01:59Z</dcterms:created>
  <dcterms:modified xsi:type="dcterms:W3CDTF">2023-08-18T19:20:13Z</dcterms:modified>
</cp:coreProperties>
</file>